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78" r:id="rId5"/>
    <p:sldId id="550" r:id="rId6"/>
    <p:sldId id="549" r:id="rId7"/>
    <p:sldId id="555" r:id="rId8"/>
    <p:sldId id="349" r:id="rId9"/>
    <p:sldId id="554" r:id="rId10"/>
    <p:sldId id="548" r:id="rId11"/>
    <p:sldId id="545" r:id="rId12"/>
    <p:sldId id="546" r:id="rId13"/>
    <p:sldId id="551" r:id="rId14"/>
    <p:sldId id="556" r:id="rId15"/>
    <p:sldId id="557" r:id="rId16"/>
    <p:sldId id="558" r:id="rId17"/>
    <p:sldId id="560" r:id="rId18"/>
    <p:sldId id="561" r:id="rId19"/>
    <p:sldId id="547" r:id="rId20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E5D3F-0E88-4719-845D-5DD41B9EDE71}" v="27" dt="2021-09-08T20:27:56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3" autoAdjust="0"/>
    <p:restoredTop sz="94660"/>
  </p:normalViewPr>
  <p:slideViewPr>
    <p:cSldViewPr>
      <p:cViewPr varScale="1">
        <p:scale>
          <a:sx n="96" d="100"/>
          <a:sy n="96" d="100"/>
        </p:scale>
        <p:origin x="2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Pablo Terminiello" userId="f14ab1e4-956d-4133-8a9f-47ba937bf60d" providerId="ADAL" clId="{550E5D3F-0E88-4719-845D-5DD41B9EDE71}"/>
    <pc:docChg chg="undo custSel addSld delSld modSld sldOrd delMainMaster">
      <pc:chgData name="Juan Pablo Terminiello" userId="f14ab1e4-956d-4133-8a9f-47ba937bf60d" providerId="ADAL" clId="{550E5D3F-0E88-4719-845D-5DD41B9EDE71}" dt="2021-09-08T20:29:29.075" v="2601" actId="20577"/>
      <pc:docMkLst>
        <pc:docMk/>
      </pc:docMkLst>
      <pc:sldChg chg="modSp mod">
        <pc:chgData name="Juan Pablo Terminiello" userId="f14ab1e4-956d-4133-8a9f-47ba937bf60d" providerId="ADAL" clId="{550E5D3F-0E88-4719-845D-5DD41B9EDE71}" dt="2021-09-08T20:29:29.075" v="2601" actId="20577"/>
        <pc:sldMkLst>
          <pc:docMk/>
          <pc:sldMk cId="3710570054" sldId="257"/>
        </pc:sldMkLst>
        <pc:spChg chg="mod">
          <ac:chgData name="Juan Pablo Terminiello" userId="f14ab1e4-956d-4133-8a9f-47ba937bf60d" providerId="ADAL" clId="{550E5D3F-0E88-4719-845D-5DD41B9EDE71}" dt="2021-09-08T20:29:29.075" v="2601" actId="20577"/>
          <ac:spMkLst>
            <pc:docMk/>
            <pc:sldMk cId="3710570054" sldId="257"/>
            <ac:spMk id="6" creationId="{00000000-0000-0000-0000-000000000000}"/>
          </ac:spMkLst>
        </pc:spChg>
      </pc:sldChg>
      <pc:sldChg chg="add del">
        <pc:chgData name="Juan Pablo Terminiello" userId="f14ab1e4-956d-4133-8a9f-47ba937bf60d" providerId="ADAL" clId="{550E5D3F-0E88-4719-845D-5DD41B9EDE71}" dt="2021-09-08T18:39:14.850" v="528" actId="47"/>
        <pc:sldMkLst>
          <pc:docMk/>
          <pc:sldMk cId="837358555" sldId="258"/>
        </pc:sldMkLst>
      </pc:sldChg>
      <pc:sldChg chg="del">
        <pc:chgData name="Juan Pablo Terminiello" userId="f14ab1e4-956d-4133-8a9f-47ba937bf60d" providerId="ADAL" clId="{550E5D3F-0E88-4719-845D-5DD41B9EDE71}" dt="2021-09-08T18:12:13.825" v="247" actId="47"/>
        <pc:sldMkLst>
          <pc:docMk/>
          <pc:sldMk cId="1307001346" sldId="262"/>
        </pc:sldMkLst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2972070031" sldId="266"/>
        </pc:sldMkLst>
      </pc:sldChg>
      <pc:sldChg chg="del">
        <pc:chgData name="Juan Pablo Terminiello" userId="f14ab1e4-956d-4133-8a9f-47ba937bf60d" providerId="ADAL" clId="{550E5D3F-0E88-4719-845D-5DD41B9EDE71}" dt="2021-09-08T18:23:45.537" v="505" actId="47"/>
        <pc:sldMkLst>
          <pc:docMk/>
          <pc:sldMk cId="1361327341" sldId="277"/>
        </pc:sldMkLst>
      </pc:sldChg>
      <pc:sldChg chg="modSp mod">
        <pc:chgData name="Juan Pablo Terminiello" userId="f14ab1e4-956d-4133-8a9f-47ba937bf60d" providerId="ADAL" clId="{550E5D3F-0E88-4719-845D-5DD41B9EDE71}" dt="2021-09-08T20:10:01.817" v="1395" actId="12"/>
        <pc:sldMkLst>
          <pc:docMk/>
          <pc:sldMk cId="4246755032" sldId="279"/>
        </pc:sldMkLst>
        <pc:spChg chg="mod">
          <ac:chgData name="Juan Pablo Terminiello" userId="f14ab1e4-956d-4133-8a9f-47ba937bf60d" providerId="ADAL" clId="{550E5D3F-0E88-4719-845D-5DD41B9EDE71}" dt="2021-09-08T20:10:01.817" v="1395" actId="12"/>
          <ac:spMkLst>
            <pc:docMk/>
            <pc:sldMk cId="4246755032" sldId="279"/>
            <ac:spMk id="5" creationId="{00000000-0000-0000-0000-000000000000}"/>
          </ac:spMkLst>
        </pc:spChg>
      </pc:sldChg>
      <pc:sldChg chg="del">
        <pc:chgData name="Juan Pablo Terminiello" userId="f14ab1e4-956d-4133-8a9f-47ba937bf60d" providerId="ADAL" clId="{550E5D3F-0E88-4719-845D-5DD41B9EDE71}" dt="2021-09-08T18:23:53.454" v="506" actId="47"/>
        <pc:sldMkLst>
          <pc:docMk/>
          <pc:sldMk cId="3075695390" sldId="280"/>
        </pc:sldMkLst>
      </pc:sldChg>
      <pc:sldChg chg="del ord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1878169689" sldId="323"/>
        </pc:sldMkLst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1271080031" sldId="325"/>
        </pc:sldMkLst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269218053" sldId="326"/>
        </pc:sldMkLst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2946837227" sldId="330"/>
        </pc:sldMkLst>
      </pc:sldChg>
      <pc:sldChg chg="addSp delSp modSp del mod chgLayout">
        <pc:chgData name="Juan Pablo Terminiello" userId="f14ab1e4-956d-4133-8a9f-47ba937bf60d" providerId="ADAL" clId="{550E5D3F-0E88-4719-845D-5DD41B9EDE71}" dt="2021-09-08T18:41:06.692" v="542" actId="47"/>
        <pc:sldMkLst>
          <pc:docMk/>
          <pc:sldMk cId="4243056809" sldId="341"/>
        </pc:sldMkLst>
        <pc:spChg chg="add mod ord">
          <ac:chgData name="Juan Pablo Terminiello" userId="f14ab1e4-956d-4133-8a9f-47ba937bf60d" providerId="ADAL" clId="{550E5D3F-0E88-4719-845D-5DD41B9EDE71}" dt="2021-09-08T18:40:51.623" v="541" actId="27636"/>
          <ac:spMkLst>
            <pc:docMk/>
            <pc:sldMk cId="4243056809" sldId="341"/>
            <ac:spMk id="2" creationId="{1ED7163D-FC13-47FD-BB4B-73813BAD4CA4}"/>
          </ac:spMkLst>
        </pc:spChg>
        <pc:spChg chg="add mod ord">
          <ac:chgData name="Juan Pablo Terminiello" userId="f14ab1e4-956d-4133-8a9f-47ba937bf60d" providerId="ADAL" clId="{550E5D3F-0E88-4719-845D-5DD41B9EDE71}" dt="2021-09-08T18:40:25.338" v="536" actId="700"/>
          <ac:spMkLst>
            <pc:docMk/>
            <pc:sldMk cId="4243056809" sldId="341"/>
            <ac:spMk id="3" creationId="{187A46F6-6CA5-494E-A9ED-A90912714C38}"/>
          </ac:spMkLst>
        </pc:spChg>
        <pc:spChg chg="del mod ord">
          <ac:chgData name="Juan Pablo Terminiello" userId="f14ab1e4-956d-4133-8a9f-47ba937bf60d" providerId="ADAL" clId="{550E5D3F-0E88-4719-845D-5DD41B9EDE71}" dt="2021-09-08T18:40:25.338" v="536" actId="700"/>
          <ac:spMkLst>
            <pc:docMk/>
            <pc:sldMk cId="4243056809" sldId="341"/>
            <ac:spMk id="4" creationId="{D8FD50A7-E2A9-44D3-87B8-12F055360135}"/>
          </ac:spMkLst>
        </pc:spChg>
        <pc:spChg chg="del mod ord">
          <ac:chgData name="Juan Pablo Terminiello" userId="f14ab1e4-956d-4133-8a9f-47ba937bf60d" providerId="ADAL" clId="{550E5D3F-0E88-4719-845D-5DD41B9EDE71}" dt="2021-09-08T18:40:25.338" v="536" actId="700"/>
          <ac:spMkLst>
            <pc:docMk/>
            <pc:sldMk cId="4243056809" sldId="341"/>
            <ac:spMk id="5" creationId="{F008F5E7-73BE-4A7D-A583-F0FAD9F636B6}"/>
          </ac:spMkLst>
        </pc:spChg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451309673" sldId="342"/>
        </pc:sldMkLst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1665858013" sldId="344"/>
        </pc:sldMkLst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1671386322" sldId="345"/>
        </pc:sldMkLst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3636299593" sldId="346"/>
        </pc:sldMkLst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1854021246" sldId="347"/>
        </pc:sldMkLst>
      </pc:sldChg>
      <pc:sldChg chg="del">
        <pc:chgData name="Juan Pablo Terminiello" userId="f14ab1e4-956d-4133-8a9f-47ba937bf60d" providerId="ADAL" clId="{550E5D3F-0E88-4719-845D-5DD41B9EDE71}" dt="2021-09-08T18:39:42.601" v="529" actId="47"/>
        <pc:sldMkLst>
          <pc:docMk/>
          <pc:sldMk cId="1674178345" sldId="348"/>
        </pc:sldMkLst>
      </pc:sldChg>
      <pc:sldChg chg="addSp delSp modSp add mod ord">
        <pc:chgData name="Juan Pablo Terminiello" userId="f14ab1e4-956d-4133-8a9f-47ba937bf60d" providerId="ADAL" clId="{550E5D3F-0E88-4719-845D-5DD41B9EDE71}" dt="2021-09-08T20:04:40.892" v="1223"/>
        <pc:sldMkLst>
          <pc:docMk/>
          <pc:sldMk cId="3361269146" sldId="349"/>
        </pc:sldMkLst>
        <pc:picChg chg="add mod">
          <ac:chgData name="Juan Pablo Terminiello" userId="f14ab1e4-956d-4133-8a9f-47ba937bf60d" providerId="ADAL" clId="{550E5D3F-0E88-4719-845D-5DD41B9EDE71}" dt="2021-09-08T18:32:10.561" v="517" actId="1076"/>
          <ac:picMkLst>
            <pc:docMk/>
            <pc:sldMk cId="3361269146" sldId="349"/>
            <ac:picMk id="2" creationId="{6383E493-0476-46B7-BD05-25F384035B05}"/>
          </ac:picMkLst>
        </pc:picChg>
        <pc:picChg chg="del">
          <ac:chgData name="Juan Pablo Terminiello" userId="f14ab1e4-956d-4133-8a9f-47ba937bf60d" providerId="ADAL" clId="{550E5D3F-0E88-4719-845D-5DD41B9EDE71}" dt="2021-09-08T18:24:08.767" v="508" actId="478"/>
          <ac:picMkLst>
            <pc:docMk/>
            <pc:sldMk cId="3361269146" sldId="349"/>
            <ac:picMk id="4" creationId="{DFAC1B1D-73BE-4185-91FB-7ADAD74BC676}"/>
          </ac:picMkLst>
        </pc:picChg>
      </pc:sldChg>
      <pc:sldChg chg="add del">
        <pc:chgData name="Juan Pablo Terminiello" userId="f14ab1e4-956d-4133-8a9f-47ba937bf60d" providerId="ADAL" clId="{550E5D3F-0E88-4719-845D-5DD41B9EDE71}" dt="2021-09-08T18:38:26.606" v="521" actId="47"/>
        <pc:sldMkLst>
          <pc:docMk/>
          <pc:sldMk cId="1770724652" sldId="543"/>
        </pc:sldMkLst>
      </pc:sldChg>
      <pc:sldChg chg="add del">
        <pc:chgData name="Juan Pablo Terminiello" userId="f14ab1e4-956d-4133-8a9f-47ba937bf60d" providerId="ADAL" clId="{550E5D3F-0E88-4719-845D-5DD41B9EDE71}" dt="2021-09-08T18:38:29.841" v="522" actId="47"/>
        <pc:sldMkLst>
          <pc:docMk/>
          <pc:sldMk cId="4043952394" sldId="544"/>
        </pc:sldMkLst>
      </pc:sldChg>
      <pc:sldChg chg="addSp delSp modSp add mod">
        <pc:chgData name="Juan Pablo Terminiello" userId="f14ab1e4-956d-4133-8a9f-47ba937bf60d" providerId="ADAL" clId="{550E5D3F-0E88-4719-845D-5DD41B9EDE71}" dt="2021-09-08T18:32:38.939" v="520"/>
        <pc:sldMkLst>
          <pc:docMk/>
          <pc:sldMk cId="1294472770" sldId="545"/>
        </pc:sldMkLst>
        <pc:picChg chg="del">
          <ac:chgData name="Juan Pablo Terminiello" userId="f14ab1e4-956d-4133-8a9f-47ba937bf60d" providerId="ADAL" clId="{550E5D3F-0E88-4719-845D-5DD41B9EDE71}" dt="2021-09-08T18:32:34.791" v="519" actId="478"/>
          <ac:picMkLst>
            <pc:docMk/>
            <pc:sldMk cId="1294472770" sldId="545"/>
            <ac:picMk id="2" creationId="{6383E493-0476-46B7-BD05-25F384035B05}"/>
          </ac:picMkLst>
        </pc:picChg>
        <pc:picChg chg="add mod">
          <ac:chgData name="Juan Pablo Terminiello" userId="f14ab1e4-956d-4133-8a9f-47ba937bf60d" providerId="ADAL" clId="{550E5D3F-0E88-4719-845D-5DD41B9EDE71}" dt="2021-09-08T18:32:38.939" v="520"/>
          <ac:picMkLst>
            <pc:docMk/>
            <pc:sldMk cId="1294472770" sldId="545"/>
            <ac:picMk id="3" creationId="{041360BB-1CEE-402C-AFE9-5E5FC845E759}"/>
          </ac:picMkLst>
        </pc:picChg>
      </pc:sldChg>
      <pc:sldChg chg="addSp delSp modSp add mod">
        <pc:chgData name="Juan Pablo Terminiello" userId="f14ab1e4-956d-4133-8a9f-47ba937bf60d" providerId="ADAL" clId="{550E5D3F-0E88-4719-845D-5DD41B9EDE71}" dt="2021-09-08T18:39:08.300" v="527"/>
        <pc:sldMkLst>
          <pc:docMk/>
          <pc:sldMk cId="1742682831" sldId="546"/>
        </pc:sldMkLst>
        <pc:picChg chg="add del">
          <ac:chgData name="Juan Pablo Terminiello" userId="f14ab1e4-956d-4133-8a9f-47ba937bf60d" providerId="ADAL" clId="{550E5D3F-0E88-4719-845D-5DD41B9EDE71}" dt="2021-09-08T18:38:53.300" v="525" actId="478"/>
          <ac:picMkLst>
            <pc:docMk/>
            <pc:sldMk cId="1742682831" sldId="546"/>
            <ac:picMk id="2" creationId="{E88B2157-D183-4FEA-B5F2-0BDDA24E82EE}"/>
          </ac:picMkLst>
        </pc:picChg>
        <pc:picChg chg="del">
          <ac:chgData name="Juan Pablo Terminiello" userId="f14ab1e4-956d-4133-8a9f-47ba937bf60d" providerId="ADAL" clId="{550E5D3F-0E88-4719-845D-5DD41B9EDE71}" dt="2021-09-08T18:38:57.109" v="526" actId="478"/>
          <ac:picMkLst>
            <pc:docMk/>
            <pc:sldMk cId="1742682831" sldId="546"/>
            <ac:picMk id="3" creationId="{041360BB-1CEE-402C-AFE9-5E5FC845E759}"/>
          </ac:picMkLst>
        </pc:picChg>
        <pc:picChg chg="add mod">
          <ac:chgData name="Juan Pablo Terminiello" userId="f14ab1e4-956d-4133-8a9f-47ba937bf60d" providerId="ADAL" clId="{550E5D3F-0E88-4719-845D-5DD41B9EDE71}" dt="2021-09-08T18:39:08.300" v="527"/>
          <ac:picMkLst>
            <pc:docMk/>
            <pc:sldMk cId="1742682831" sldId="546"/>
            <ac:picMk id="4" creationId="{0C4AD3C9-6758-43C4-933B-1618EE290D79}"/>
          </ac:picMkLst>
        </pc:picChg>
      </pc:sldChg>
      <pc:sldChg chg="add">
        <pc:chgData name="Juan Pablo Terminiello" userId="f14ab1e4-956d-4133-8a9f-47ba937bf60d" providerId="ADAL" clId="{550E5D3F-0E88-4719-845D-5DD41B9EDE71}" dt="2021-09-08T18:39:57.678" v="532" actId="2890"/>
        <pc:sldMkLst>
          <pc:docMk/>
          <pc:sldMk cId="1780517010" sldId="547"/>
        </pc:sldMkLst>
      </pc:sldChg>
      <pc:sldChg chg="new del">
        <pc:chgData name="Juan Pablo Terminiello" userId="f14ab1e4-956d-4133-8a9f-47ba937bf60d" providerId="ADAL" clId="{550E5D3F-0E88-4719-845D-5DD41B9EDE71}" dt="2021-09-08T18:39:52.337" v="531" actId="47"/>
        <pc:sldMkLst>
          <pc:docMk/>
          <pc:sldMk cId="2275786650" sldId="547"/>
        </pc:sldMkLst>
      </pc:sldChg>
      <pc:sldChg chg="add del">
        <pc:chgData name="Juan Pablo Terminiello" userId="f14ab1e4-956d-4133-8a9f-47ba937bf60d" providerId="ADAL" clId="{550E5D3F-0E88-4719-845D-5DD41B9EDE71}" dt="2021-09-08T18:41:07.468" v="543" actId="47"/>
        <pc:sldMkLst>
          <pc:docMk/>
          <pc:sldMk cId="1723338835" sldId="548"/>
        </pc:sldMkLst>
      </pc:sldChg>
      <pc:sldChg chg="addSp delSp modSp add mod ord">
        <pc:chgData name="Juan Pablo Terminiello" userId="f14ab1e4-956d-4133-8a9f-47ba937bf60d" providerId="ADAL" clId="{550E5D3F-0E88-4719-845D-5DD41B9EDE71}" dt="2021-09-08T20:09:05.714" v="1394" actId="1076"/>
        <pc:sldMkLst>
          <pc:docMk/>
          <pc:sldMk cId="3840569155" sldId="548"/>
        </pc:sldMkLst>
        <pc:spChg chg="mod">
          <ac:chgData name="Juan Pablo Terminiello" userId="f14ab1e4-956d-4133-8a9f-47ba937bf60d" providerId="ADAL" clId="{550E5D3F-0E88-4719-845D-5DD41B9EDE71}" dt="2021-09-08T20:08:20.881" v="1389" actId="1076"/>
          <ac:spMkLst>
            <pc:docMk/>
            <pc:sldMk cId="3840569155" sldId="548"/>
            <ac:spMk id="4" creationId="{00000000-0000-0000-0000-000000000000}"/>
          </ac:spMkLst>
        </pc:spChg>
        <pc:spChg chg="add del mod">
          <ac:chgData name="Juan Pablo Terminiello" userId="f14ab1e4-956d-4133-8a9f-47ba937bf60d" providerId="ADAL" clId="{550E5D3F-0E88-4719-845D-5DD41B9EDE71}" dt="2021-09-08T20:08:23.832" v="1390" actId="1076"/>
          <ac:spMkLst>
            <pc:docMk/>
            <pc:sldMk cId="3840569155" sldId="548"/>
            <ac:spMk id="5" creationId="{00000000-0000-0000-0000-000000000000}"/>
          </ac:spMkLst>
        </pc:spChg>
        <pc:picChg chg="add mod">
          <ac:chgData name="Juan Pablo Terminiello" userId="f14ab1e4-956d-4133-8a9f-47ba937bf60d" providerId="ADAL" clId="{550E5D3F-0E88-4719-845D-5DD41B9EDE71}" dt="2021-09-08T20:08:30.268" v="1391" actId="1076"/>
          <ac:picMkLst>
            <pc:docMk/>
            <pc:sldMk cId="3840569155" sldId="548"/>
            <ac:picMk id="3" creationId="{36C0BAE7-33AB-4671-9B6B-E489B2291607}"/>
          </ac:picMkLst>
        </pc:picChg>
        <pc:picChg chg="add mod">
          <ac:chgData name="Juan Pablo Terminiello" userId="f14ab1e4-956d-4133-8a9f-47ba937bf60d" providerId="ADAL" clId="{550E5D3F-0E88-4719-845D-5DD41B9EDE71}" dt="2021-09-08T20:09:05.714" v="1394" actId="1076"/>
          <ac:picMkLst>
            <pc:docMk/>
            <pc:sldMk cId="3840569155" sldId="548"/>
            <ac:picMk id="7" creationId="{4B01D86B-7C8C-465F-B0E8-D10FC0504841}"/>
          </ac:picMkLst>
        </pc:picChg>
      </pc:sldChg>
      <pc:sldChg chg="new del">
        <pc:chgData name="Juan Pablo Terminiello" userId="f14ab1e4-956d-4133-8a9f-47ba937bf60d" providerId="ADAL" clId="{550E5D3F-0E88-4719-845D-5DD41B9EDE71}" dt="2021-09-08T18:45:39.260" v="866" actId="680"/>
        <pc:sldMkLst>
          <pc:docMk/>
          <pc:sldMk cId="1339713981" sldId="549"/>
        </pc:sldMkLst>
      </pc:sldChg>
      <pc:sldChg chg="add del">
        <pc:chgData name="Juan Pablo Terminiello" userId="f14ab1e4-956d-4133-8a9f-47ba937bf60d" providerId="ADAL" clId="{550E5D3F-0E88-4719-845D-5DD41B9EDE71}" dt="2021-09-08T18:42:06.543" v="557" actId="2890"/>
        <pc:sldMkLst>
          <pc:docMk/>
          <pc:sldMk cId="1566108312" sldId="549"/>
        </pc:sldMkLst>
      </pc:sldChg>
      <pc:sldChg chg="add del">
        <pc:chgData name="Juan Pablo Terminiello" userId="f14ab1e4-956d-4133-8a9f-47ba937bf60d" providerId="ADAL" clId="{550E5D3F-0E88-4719-845D-5DD41B9EDE71}" dt="2021-09-08T18:41:08.081" v="544" actId="47"/>
        <pc:sldMkLst>
          <pc:docMk/>
          <pc:sldMk cId="3610760462" sldId="549"/>
        </pc:sldMkLst>
      </pc:sldChg>
      <pc:sldChg chg="addSp delSp modSp add mod ord">
        <pc:chgData name="Juan Pablo Terminiello" userId="f14ab1e4-956d-4133-8a9f-47ba937bf60d" providerId="ADAL" clId="{550E5D3F-0E88-4719-845D-5DD41B9EDE71}" dt="2021-09-08T20:04:38.126" v="1221"/>
        <pc:sldMkLst>
          <pc:docMk/>
          <pc:sldMk cId="4164211915" sldId="549"/>
        </pc:sldMkLst>
        <pc:picChg chg="add mod">
          <ac:chgData name="Juan Pablo Terminiello" userId="f14ab1e4-956d-4133-8a9f-47ba937bf60d" providerId="ADAL" clId="{550E5D3F-0E88-4719-845D-5DD41B9EDE71}" dt="2021-09-08T18:49:20.533" v="880" actId="1076"/>
          <ac:picMkLst>
            <pc:docMk/>
            <pc:sldMk cId="4164211915" sldId="549"/>
            <ac:picMk id="3" creationId="{676CAB52-F148-4716-828B-7B721D844D49}"/>
          </ac:picMkLst>
        </pc:picChg>
        <pc:picChg chg="del">
          <ac:chgData name="Juan Pablo Terminiello" userId="f14ab1e4-956d-4133-8a9f-47ba937bf60d" providerId="ADAL" clId="{550E5D3F-0E88-4719-845D-5DD41B9EDE71}" dt="2021-09-08T18:45:46.732" v="868" actId="478"/>
          <ac:picMkLst>
            <pc:docMk/>
            <pc:sldMk cId="4164211915" sldId="549"/>
            <ac:picMk id="4" creationId="{DFAC1B1D-73BE-4185-91FB-7ADAD74BC676}"/>
          </ac:picMkLst>
        </pc:picChg>
        <pc:picChg chg="add del mod">
          <ac:chgData name="Juan Pablo Terminiello" userId="f14ab1e4-956d-4133-8a9f-47ba937bf60d" providerId="ADAL" clId="{550E5D3F-0E88-4719-845D-5DD41B9EDE71}" dt="2021-09-08T18:46:21.367" v="873" actId="478"/>
          <ac:picMkLst>
            <pc:docMk/>
            <pc:sldMk cId="4164211915" sldId="549"/>
            <ac:picMk id="1026" creationId="{7F64CC01-CE94-4290-9C69-517DD5076E05}"/>
          </ac:picMkLst>
        </pc:picChg>
      </pc:sldChg>
      <pc:sldChg chg="add del">
        <pc:chgData name="Juan Pablo Terminiello" userId="f14ab1e4-956d-4133-8a9f-47ba937bf60d" providerId="ADAL" clId="{550E5D3F-0E88-4719-845D-5DD41B9EDE71}" dt="2021-09-08T18:41:09.153" v="545" actId="47"/>
        <pc:sldMkLst>
          <pc:docMk/>
          <pc:sldMk cId="425823829" sldId="550"/>
        </pc:sldMkLst>
      </pc:sldChg>
      <pc:sldChg chg="add del">
        <pc:chgData name="Juan Pablo Terminiello" userId="f14ab1e4-956d-4133-8a9f-47ba937bf60d" providerId="ADAL" clId="{550E5D3F-0E88-4719-845D-5DD41B9EDE71}" dt="2021-09-08T18:42:05.770" v="556" actId="2890"/>
        <pc:sldMkLst>
          <pc:docMk/>
          <pc:sldMk cId="905555930" sldId="550"/>
        </pc:sldMkLst>
      </pc:sldChg>
      <pc:sldChg chg="modSp add mod">
        <pc:chgData name="Juan Pablo Terminiello" userId="f14ab1e4-956d-4133-8a9f-47ba937bf60d" providerId="ADAL" clId="{550E5D3F-0E88-4719-845D-5DD41B9EDE71}" dt="2021-09-08T19:03:49.634" v="918" actId="20577"/>
        <pc:sldMkLst>
          <pc:docMk/>
          <pc:sldMk cId="3506261537" sldId="550"/>
        </pc:sldMkLst>
        <pc:spChg chg="mod">
          <ac:chgData name="Juan Pablo Terminiello" userId="f14ab1e4-956d-4133-8a9f-47ba937bf60d" providerId="ADAL" clId="{550E5D3F-0E88-4719-845D-5DD41B9EDE71}" dt="2021-09-08T19:02:45.324" v="909" actId="20577"/>
          <ac:spMkLst>
            <pc:docMk/>
            <pc:sldMk cId="3506261537" sldId="550"/>
            <ac:spMk id="4" creationId="{00000000-0000-0000-0000-000000000000}"/>
          </ac:spMkLst>
        </pc:spChg>
        <pc:spChg chg="mod">
          <ac:chgData name="Juan Pablo Terminiello" userId="f14ab1e4-956d-4133-8a9f-47ba937bf60d" providerId="ADAL" clId="{550E5D3F-0E88-4719-845D-5DD41B9EDE71}" dt="2021-09-08T19:03:49.634" v="918" actId="20577"/>
          <ac:spMkLst>
            <pc:docMk/>
            <pc:sldMk cId="3506261537" sldId="550"/>
            <ac:spMk id="5" creationId="{00000000-0000-0000-0000-000000000000}"/>
          </ac:spMkLst>
        </pc:spChg>
      </pc:sldChg>
      <pc:sldChg chg="modSp add mod ord">
        <pc:chgData name="Juan Pablo Terminiello" userId="f14ab1e4-956d-4133-8a9f-47ba937bf60d" providerId="ADAL" clId="{550E5D3F-0E88-4719-845D-5DD41B9EDE71}" dt="2021-09-08T19:14:18.154" v="948"/>
        <pc:sldMkLst>
          <pc:docMk/>
          <pc:sldMk cId="671508685" sldId="551"/>
        </pc:sldMkLst>
        <pc:spChg chg="mod">
          <ac:chgData name="Juan Pablo Terminiello" userId="f14ab1e4-956d-4133-8a9f-47ba937bf60d" providerId="ADAL" clId="{550E5D3F-0E88-4719-845D-5DD41B9EDE71}" dt="2021-09-08T19:10:44.336" v="938" actId="20577"/>
          <ac:spMkLst>
            <pc:docMk/>
            <pc:sldMk cId="671508685" sldId="551"/>
            <ac:spMk id="4" creationId="{00000000-0000-0000-0000-000000000000}"/>
          </ac:spMkLst>
        </pc:spChg>
        <pc:spChg chg="mod">
          <ac:chgData name="Juan Pablo Terminiello" userId="f14ab1e4-956d-4133-8a9f-47ba937bf60d" providerId="ADAL" clId="{550E5D3F-0E88-4719-845D-5DD41B9EDE71}" dt="2021-09-08T19:13:10.827" v="944" actId="1076"/>
          <ac:spMkLst>
            <pc:docMk/>
            <pc:sldMk cId="671508685" sldId="551"/>
            <ac:spMk id="5" creationId="{00000000-0000-0000-0000-000000000000}"/>
          </ac:spMkLst>
        </pc:spChg>
      </pc:sldChg>
      <pc:sldChg chg="add del setBg">
        <pc:chgData name="Juan Pablo Terminiello" userId="f14ab1e4-956d-4133-8a9f-47ba937bf60d" providerId="ADAL" clId="{550E5D3F-0E88-4719-845D-5DD41B9EDE71}" dt="2021-09-08T19:01:23.527" v="883" actId="47"/>
        <pc:sldMkLst>
          <pc:docMk/>
          <pc:sldMk cId="3308154921" sldId="551"/>
        </pc:sldMkLst>
      </pc:sldChg>
      <pc:sldChg chg="modSp add del mod">
        <pc:chgData name="Juan Pablo Terminiello" userId="f14ab1e4-956d-4133-8a9f-47ba937bf60d" providerId="ADAL" clId="{550E5D3F-0E88-4719-845D-5DD41B9EDE71}" dt="2021-09-08T19:56:54.094" v="1009" actId="47"/>
        <pc:sldMkLst>
          <pc:docMk/>
          <pc:sldMk cId="2756724720" sldId="552"/>
        </pc:sldMkLst>
        <pc:spChg chg="mod">
          <ac:chgData name="Juan Pablo Terminiello" userId="f14ab1e4-956d-4133-8a9f-47ba937bf60d" providerId="ADAL" clId="{550E5D3F-0E88-4719-845D-5DD41B9EDE71}" dt="2021-09-08T19:56:39.877" v="1007" actId="6549"/>
          <ac:spMkLst>
            <pc:docMk/>
            <pc:sldMk cId="2756724720" sldId="552"/>
            <ac:spMk id="4" creationId="{00000000-0000-0000-0000-000000000000}"/>
          </ac:spMkLst>
        </pc:spChg>
        <pc:spChg chg="mod">
          <ac:chgData name="Juan Pablo Terminiello" userId="f14ab1e4-956d-4133-8a9f-47ba937bf60d" providerId="ADAL" clId="{550E5D3F-0E88-4719-845D-5DD41B9EDE71}" dt="2021-09-08T19:23:56.761" v="950" actId="20577"/>
          <ac:spMkLst>
            <pc:docMk/>
            <pc:sldMk cId="2756724720" sldId="552"/>
            <ac:spMk id="5" creationId="{00000000-0000-0000-0000-000000000000}"/>
          </ac:spMkLst>
        </pc:spChg>
      </pc:sldChg>
      <pc:sldChg chg="new del">
        <pc:chgData name="Juan Pablo Terminiello" userId="f14ab1e4-956d-4133-8a9f-47ba937bf60d" providerId="ADAL" clId="{550E5D3F-0E88-4719-845D-5DD41B9EDE71}" dt="2021-09-08T19:56:19.691" v="978" actId="47"/>
        <pc:sldMkLst>
          <pc:docMk/>
          <pc:sldMk cId="2969535561" sldId="553"/>
        </pc:sldMkLst>
      </pc:sldChg>
      <pc:sldChg chg="addSp delSp modSp add mod">
        <pc:chgData name="Juan Pablo Terminiello" userId="f14ab1e4-956d-4133-8a9f-47ba937bf60d" providerId="ADAL" clId="{550E5D3F-0E88-4719-845D-5DD41B9EDE71}" dt="2021-09-08T19:56:10.807" v="977" actId="1076"/>
        <pc:sldMkLst>
          <pc:docMk/>
          <pc:sldMk cId="3822214551" sldId="554"/>
        </pc:sldMkLst>
        <pc:spChg chg="del mod">
          <ac:chgData name="Juan Pablo Terminiello" userId="f14ab1e4-956d-4133-8a9f-47ba937bf60d" providerId="ADAL" clId="{550E5D3F-0E88-4719-845D-5DD41B9EDE71}" dt="2021-09-08T19:56:01.992" v="975" actId="478"/>
          <ac:spMkLst>
            <pc:docMk/>
            <pc:sldMk cId="3822214551" sldId="554"/>
            <ac:spMk id="4" creationId="{00000000-0000-0000-0000-000000000000}"/>
          </ac:spMkLst>
        </pc:spChg>
        <pc:picChg chg="add mod">
          <ac:chgData name="Juan Pablo Terminiello" userId="f14ab1e4-956d-4133-8a9f-47ba937bf60d" providerId="ADAL" clId="{550E5D3F-0E88-4719-845D-5DD41B9EDE71}" dt="2021-09-08T19:56:10.807" v="977" actId="1076"/>
          <ac:picMkLst>
            <pc:docMk/>
            <pc:sldMk cId="3822214551" sldId="554"/>
            <ac:picMk id="3" creationId="{E401BAF1-E597-4CDB-8D81-59B31CA46985}"/>
          </ac:picMkLst>
        </pc:picChg>
      </pc:sldChg>
      <pc:sldChg chg="modSp add mod">
        <pc:chgData name="Juan Pablo Terminiello" userId="f14ab1e4-956d-4133-8a9f-47ba937bf60d" providerId="ADAL" clId="{550E5D3F-0E88-4719-845D-5DD41B9EDE71}" dt="2021-09-08T20:01:48.980" v="1217" actId="20577"/>
        <pc:sldMkLst>
          <pc:docMk/>
          <pc:sldMk cId="455217475" sldId="555"/>
        </pc:sldMkLst>
        <pc:spChg chg="mod">
          <ac:chgData name="Juan Pablo Terminiello" userId="f14ab1e4-956d-4133-8a9f-47ba937bf60d" providerId="ADAL" clId="{550E5D3F-0E88-4719-845D-5DD41B9EDE71}" dt="2021-09-08T19:57:00.345" v="1010"/>
          <ac:spMkLst>
            <pc:docMk/>
            <pc:sldMk cId="455217475" sldId="555"/>
            <ac:spMk id="4" creationId="{00000000-0000-0000-0000-000000000000}"/>
          </ac:spMkLst>
        </pc:spChg>
        <pc:spChg chg="mod">
          <ac:chgData name="Juan Pablo Terminiello" userId="f14ab1e4-956d-4133-8a9f-47ba937bf60d" providerId="ADAL" clId="{550E5D3F-0E88-4719-845D-5DD41B9EDE71}" dt="2021-09-08T20:01:48.980" v="1217" actId="20577"/>
          <ac:spMkLst>
            <pc:docMk/>
            <pc:sldMk cId="455217475" sldId="555"/>
            <ac:spMk id="5" creationId="{00000000-0000-0000-0000-000000000000}"/>
          </ac:spMkLst>
        </pc:spChg>
      </pc:sldChg>
      <pc:sldChg chg="new del">
        <pc:chgData name="Juan Pablo Terminiello" userId="f14ab1e4-956d-4133-8a9f-47ba937bf60d" providerId="ADAL" clId="{550E5D3F-0E88-4719-845D-5DD41B9EDE71}" dt="2021-09-08T20:04:24.242" v="1219" actId="680"/>
        <pc:sldMkLst>
          <pc:docMk/>
          <pc:sldMk cId="1569807415" sldId="556"/>
        </pc:sldMkLst>
      </pc:sldChg>
      <pc:sldChg chg="modSp add mod">
        <pc:chgData name="Juan Pablo Terminiello" userId="f14ab1e4-956d-4133-8a9f-47ba937bf60d" providerId="ADAL" clId="{550E5D3F-0E88-4719-845D-5DD41B9EDE71}" dt="2021-09-08T20:11:35.681" v="1439" actId="113"/>
        <pc:sldMkLst>
          <pc:docMk/>
          <pc:sldMk cId="3192623205" sldId="556"/>
        </pc:sldMkLst>
        <pc:spChg chg="mod">
          <ac:chgData name="Juan Pablo Terminiello" userId="f14ab1e4-956d-4133-8a9f-47ba937bf60d" providerId="ADAL" clId="{550E5D3F-0E88-4719-845D-5DD41B9EDE71}" dt="2021-09-08T20:11:11.222" v="1436" actId="20577"/>
          <ac:spMkLst>
            <pc:docMk/>
            <pc:sldMk cId="3192623205" sldId="556"/>
            <ac:spMk id="4" creationId="{00000000-0000-0000-0000-000000000000}"/>
          </ac:spMkLst>
        </pc:spChg>
        <pc:spChg chg="mod">
          <ac:chgData name="Juan Pablo Terminiello" userId="f14ab1e4-956d-4133-8a9f-47ba937bf60d" providerId="ADAL" clId="{550E5D3F-0E88-4719-845D-5DD41B9EDE71}" dt="2021-09-08T20:11:35.681" v="1439" actId="113"/>
          <ac:spMkLst>
            <pc:docMk/>
            <pc:sldMk cId="3192623205" sldId="556"/>
            <ac:spMk id="5" creationId="{00000000-0000-0000-0000-000000000000}"/>
          </ac:spMkLst>
        </pc:spChg>
      </pc:sldChg>
      <pc:sldChg chg="modSp add mod">
        <pc:chgData name="Juan Pablo Terminiello" userId="f14ab1e4-956d-4133-8a9f-47ba937bf60d" providerId="ADAL" clId="{550E5D3F-0E88-4719-845D-5DD41B9EDE71}" dt="2021-09-08T20:13:18.470" v="1480" actId="1076"/>
        <pc:sldMkLst>
          <pc:docMk/>
          <pc:sldMk cId="705133749" sldId="557"/>
        </pc:sldMkLst>
        <pc:spChg chg="mod">
          <ac:chgData name="Juan Pablo Terminiello" userId="f14ab1e4-956d-4133-8a9f-47ba937bf60d" providerId="ADAL" clId="{550E5D3F-0E88-4719-845D-5DD41B9EDE71}" dt="2021-09-08T20:13:03.199" v="1476" actId="6549"/>
          <ac:spMkLst>
            <pc:docMk/>
            <pc:sldMk cId="705133749" sldId="557"/>
            <ac:spMk id="4" creationId="{00000000-0000-0000-0000-000000000000}"/>
          </ac:spMkLst>
        </pc:spChg>
        <pc:spChg chg="mod">
          <ac:chgData name="Juan Pablo Terminiello" userId="f14ab1e4-956d-4133-8a9f-47ba937bf60d" providerId="ADAL" clId="{550E5D3F-0E88-4719-845D-5DD41B9EDE71}" dt="2021-09-08T20:13:18.470" v="1480" actId="1076"/>
          <ac:spMkLst>
            <pc:docMk/>
            <pc:sldMk cId="705133749" sldId="557"/>
            <ac:spMk id="5" creationId="{00000000-0000-0000-0000-000000000000}"/>
          </ac:spMkLst>
        </pc:spChg>
      </pc:sldChg>
      <pc:sldChg chg="addSp delSp modSp add mod">
        <pc:chgData name="Juan Pablo Terminiello" userId="f14ab1e4-956d-4133-8a9f-47ba937bf60d" providerId="ADAL" clId="{550E5D3F-0E88-4719-845D-5DD41B9EDE71}" dt="2021-09-08T20:15:24.749" v="1485" actId="1076"/>
        <pc:sldMkLst>
          <pc:docMk/>
          <pc:sldMk cId="2351565957" sldId="558"/>
        </pc:sldMkLst>
        <pc:picChg chg="add mod">
          <ac:chgData name="Juan Pablo Terminiello" userId="f14ab1e4-956d-4133-8a9f-47ba937bf60d" providerId="ADAL" clId="{550E5D3F-0E88-4719-845D-5DD41B9EDE71}" dt="2021-09-08T20:15:24.749" v="1485" actId="1076"/>
          <ac:picMkLst>
            <pc:docMk/>
            <pc:sldMk cId="2351565957" sldId="558"/>
            <ac:picMk id="3" creationId="{1EEDF9DA-EB7D-42D7-A338-673D141573A0}"/>
          </ac:picMkLst>
        </pc:picChg>
        <pc:picChg chg="del">
          <ac:chgData name="Juan Pablo Terminiello" userId="f14ab1e4-956d-4133-8a9f-47ba937bf60d" providerId="ADAL" clId="{550E5D3F-0E88-4719-845D-5DD41B9EDE71}" dt="2021-09-08T20:13:51.583" v="1482" actId="478"/>
          <ac:picMkLst>
            <pc:docMk/>
            <pc:sldMk cId="2351565957" sldId="558"/>
            <ac:picMk id="4" creationId="{0C4AD3C9-6758-43C4-933B-1618EE290D79}"/>
          </ac:picMkLst>
        </pc:picChg>
      </pc:sldChg>
      <pc:sldChg chg="new del">
        <pc:chgData name="Juan Pablo Terminiello" userId="f14ab1e4-956d-4133-8a9f-47ba937bf60d" providerId="ADAL" clId="{550E5D3F-0E88-4719-845D-5DD41B9EDE71}" dt="2021-09-08T20:15:59.975" v="1490" actId="47"/>
        <pc:sldMkLst>
          <pc:docMk/>
          <pc:sldMk cId="2290793306" sldId="559"/>
        </pc:sldMkLst>
      </pc:sldChg>
      <pc:sldChg chg="addSp delSp modSp add mod ord">
        <pc:chgData name="Juan Pablo Terminiello" userId="f14ab1e4-956d-4133-8a9f-47ba937bf60d" providerId="ADAL" clId="{550E5D3F-0E88-4719-845D-5DD41B9EDE71}" dt="2021-09-08T20:22:44.811" v="2312" actId="1076"/>
        <pc:sldMkLst>
          <pc:docMk/>
          <pc:sldMk cId="2722772787" sldId="560"/>
        </pc:sldMkLst>
        <pc:spChg chg="mod">
          <ac:chgData name="Juan Pablo Terminiello" userId="f14ab1e4-956d-4133-8a9f-47ba937bf60d" providerId="ADAL" clId="{550E5D3F-0E88-4719-845D-5DD41B9EDE71}" dt="2021-09-08T20:22:38.978" v="2311" actId="1076"/>
          <ac:spMkLst>
            <pc:docMk/>
            <pc:sldMk cId="2722772787" sldId="560"/>
            <ac:spMk id="4" creationId="{00000000-0000-0000-0000-000000000000}"/>
          </ac:spMkLst>
        </pc:spChg>
        <pc:spChg chg="add del mod">
          <ac:chgData name="Juan Pablo Terminiello" userId="f14ab1e4-956d-4133-8a9f-47ba937bf60d" providerId="ADAL" clId="{550E5D3F-0E88-4719-845D-5DD41B9EDE71}" dt="2021-09-08T20:22:44.811" v="2312" actId="1076"/>
          <ac:spMkLst>
            <pc:docMk/>
            <pc:sldMk cId="2722772787" sldId="560"/>
            <ac:spMk id="5" creationId="{00000000-0000-0000-0000-000000000000}"/>
          </ac:spMkLst>
        </pc:spChg>
      </pc:sldChg>
      <pc:sldChg chg="modSp add mod">
        <pc:chgData name="Juan Pablo Terminiello" userId="f14ab1e4-956d-4133-8a9f-47ba937bf60d" providerId="ADAL" clId="{550E5D3F-0E88-4719-845D-5DD41B9EDE71}" dt="2021-09-08T20:28:49.656" v="2527" actId="20577"/>
        <pc:sldMkLst>
          <pc:docMk/>
          <pc:sldMk cId="48303101" sldId="561"/>
        </pc:sldMkLst>
        <pc:spChg chg="mod">
          <ac:chgData name="Juan Pablo Terminiello" userId="f14ab1e4-956d-4133-8a9f-47ba937bf60d" providerId="ADAL" clId="{550E5D3F-0E88-4719-845D-5DD41B9EDE71}" dt="2021-09-08T20:21:25.439" v="2143" actId="20577"/>
          <ac:spMkLst>
            <pc:docMk/>
            <pc:sldMk cId="48303101" sldId="561"/>
            <ac:spMk id="4" creationId="{00000000-0000-0000-0000-000000000000}"/>
          </ac:spMkLst>
        </pc:spChg>
        <pc:spChg chg="mod">
          <ac:chgData name="Juan Pablo Terminiello" userId="f14ab1e4-956d-4133-8a9f-47ba937bf60d" providerId="ADAL" clId="{550E5D3F-0E88-4719-845D-5DD41B9EDE71}" dt="2021-09-08T20:28:49.656" v="2527" actId="20577"/>
          <ac:spMkLst>
            <pc:docMk/>
            <pc:sldMk cId="48303101" sldId="561"/>
            <ac:spMk id="5" creationId="{00000000-0000-0000-0000-000000000000}"/>
          </ac:spMkLst>
        </pc:spChg>
      </pc:sldChg>
      <pc:sldChg chg="add del">
        <pc:chgData name="Juan Pablo Terminiello" userId="f14ab1e4-956d-4133-8a9f-47ba937bf60d" providerId="ADAL" clId="{550E5D3F-0E88-4719-845D-5DD41B9EDE71}" dt="2021-09-08T20:16:39.642" v="1514" actId="2890"/>
        <pc:sldMkLst>
          <pc:docMk/>
          <pc:sldMk cId="4227289369" sldId="561"/>
        </pc:sldMkLst>
      </pc:sldChg>
      <pc:sldMasterChg chg="delSldLayout">
        <pc:chgData name="Juan Pablo Terminiello" userId="f14ab1e4-956d-4133-8a9f-47ba937bf60d" providerId="ADAL" clId="{550E5D3F-0E88-4719-845D-5DD41B9EDE71}" dt="2021-09-08T18:39:42.601" v="529" actId="47"/>
        <pc:sldMasterMkLst>
          <pc:docMk/>
          <pc:sldMasterMk cId="2352504097" sldId="2147483648"/>
        </pc:sldMasterMkLst>
        <pc:sldLayoutChg chg="del">
          <pc:chgData name="Juan Pablo Terminiello" userId="f14ab1e4-956d-4133-8a9f-47ba937bf60d" providerId="ADAL" clId="{550E5D3F-0E88-4719-845D-5DD41B9EDE71}" dt="2021-09-08T18:39:42.601" v="529" actId="47"/>
          <pc:sldLayoutMkLst>
            <pc:docMk/>
            <pc:sldMasterMk cId="2352504097" sldId="2147483648"/>
            <pc:sldLayoutMk cId="1548849701" sldId="2147483691"/>
          </pc:sldLayoutMkLst>
        </pc:sldLayoutChg>
      </pc:sldMasterChg>
      <pc:sldMasterChg chg="del delSldLayout">
        <pc:chgData name="Juan Pablo Terminiello" userId="f14ab1e4-956d-4133-8a9f-47ba937bf60d" providerId="ADAL" clId="{550E5D3F-0E88-4719-845D-5DD41B9EDE71}" dt="2021-09-08T18:39:14.850" v="528" actId="47"/>
        <pc:sldMasterMkLst>
          <pc:docMk/>
          <pc:sldMasterMk cId="67297648" sldId="2147483692"/>
        </pc:sldMasterMkLst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1384280869" sldId="2147483693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940027520" sldId="2147483694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4272028025" sldId="2147483695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3531290068" sldId="2147483696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2176941892" sldId="2147483697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1255961953" sldId="2147483698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2664957552" sldId="2147483699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1294745106" sldId="2147483700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3461644262" sldId="2147483701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1991805154" sldId="2147483702"/>
          </pc:sldLayoutMkLst>
        </pc:sldLayoutChg>
        <pc:sldLayoutChg chg="del">
          <pc:chgData name="Juan Pablo Terminiello" userId="f14ab1e4-956d-4133-8a9f-47ba937bf60d" providerId="ADAL" clId="{550E5D3F-0E88-4719-845D-5DD41B9EDE71}" dt="2021-09-08T18:39:14.850" v="528" actId="47"/>
          <pc:sldLayoutMkLst>
            <pc:docMk/>
            <pc:sldMasterMk cId="67297648" sldId="2147483692"/>
            <pc:sldLayoutMk cId="1040162711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1DEAF-8F59-4413-82DA-E7A8D1581AAE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832D0-21B7-4DF3-ACB3-9CA73B9177C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74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40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26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1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8713090" cy="968351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9034" y="1791629"/>
            <a:ext cx="8713090" cy="2528984"/>
          </a:xfrm>
        </p:spPr>
        <p:txBody>
          <a:bodyPr/>
          <a:lstStyle/>
          <a:p>
            <a:pPr lvl="0"/>
            <a:r>
              <a:rPr lang="en-US" dirty="0"/>
              <a:t>Click to edit text or select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09034" y="1205606"/>
            <a:ext cx="8713090" cy="553116"/>
          </a:xfrm>
        </p:spPr>
        <p:txBody>
          <a:bodyPr tIns="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0072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125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259" y="488987"/>
            <a:ext cx="8780929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9" y="2659180"/>
            <a:ext cx="8780929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92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|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8754312" cy="968351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2257" y="1205606"/>
            <a:ext cx="4063388" cy="318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or select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8289" y="1205606"/>
            <a:ext cx="4093188" cy="318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or select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wo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8754312" cy="968351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2257" y="1791629"/>
            <a:ext cx="4063388" cy="25951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or select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8289" y="1791629"/>
            <a:ext cx="4093188" cy="25951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or select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22256" y="1205606"/>
            <a:ext cx="4063389" cy="553116"/>
          </a:xfrm>
        </p:spPr>
        <p:txBody>
          <a:bodyPr tIns="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0072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57725" y="1204913"/>
            <a:ext cx="4094163" cy="554037"/>
          </a:xfrm>
        </p:spPr>
        <p:txBody>
          <a:bodyPr anchor="ctr"/>
          <a:lstStyle>
            <a:lvl1pPr marL="0" indent="0">
              <a:buNone/>
              <a:defRPr b="0" baseline="0">
                <a:solidFill>
                  <a:srgbClr val="0072BC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59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0"/>
            <a:ext cx="4545541" cy="451103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5" y="204348"/>
            <a:ext cx="4029662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923" y="1799063"/>
            <a:ext cx="3837773" cy="25293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or select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034" y="1227137"/>
            <a:ext cx="4029663" cy="519887"/>
          </a:xfr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4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icon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497024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5711" y="1813932"/>
            <a:ext cx="3688470" cy="2514476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or select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1233488"/>
            <a:ext cx="4970463" cy="512762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91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 dirty="0"/>
              <a:t>Drag picture to icon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497024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5710" y="1813932"/>
            <a:ext cx="3730273" cy="2514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or select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1204913"/>
            <a:ext cx="4970463" cy="549275"/>
          </a:xfrm>
        </p:spPr>
        <p:txBody>
          <a:bodyPr anchor="ctr"/>
          <a:lstStyle>
            <a:lvl1pPr marL="0" indent="0">
              <a:buNone/>
              <a:defRPr baseline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here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107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Image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451037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dirty="0"/>
              <a:t>Click to edit text or select icon to add media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7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71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62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2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4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4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35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8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477C-D44B-4CC0-B7B0-6F7928D7437A}" type="datetimeFigureOut">
              <a:rPr lang="es-CL" smtClean="0"/>
              <a:t>08-09-2021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0468-8041-42AD-8D5C-9F5E95A97A7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5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ing.unhcr.org/ncasituation" TargetMode="External"/><Relationship Id="rId7" Type="http://schemas.openxmlformats.org/officeDocument/2006/relationships/hyperlink" Target="https://mic.iom.int/webntmi/descargasoi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ocha.org/rolac" TargetMode="External"/><Relationship Id="rId5" Type="http://schemas.openxmlformats.org/officeDocument/2006/relationships/hyperlink" Target="https://globalcompactrefugees.org/mirps-es" TargetMode="External"/><Relationship Id="rId4" Type="http://schemas.openxmlformats.org/officeDocument/2006/relationships/hyperlink" Target="https://data2.unhcr.org/en/situations/ca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terminie@unhcr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2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699542"/>
            <a:ext cx="551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Crisis Multidimensional y Desplazamiento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4" y="1161207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419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Pobreza, desigualdad, impacto de cambio climático y desastres, pobreza, violencia e impacto COVID-19 como factores que inciden en desplazamiento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419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Panorama de Necesidades Humanitarias (HNO) y Planes de Respuesta Humanitaria (</a:t>
            </a:r>
            <a:r>
              <a:rPr lang="es-419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HRPs</a:t>
            </a:r>
            <a:r>
              <a:rPr lang="es-419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) El Salvador, Guatemala y Honduras (acceder documentos)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419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0BAE7-33AB-4671-9B6B-E489B2291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643758"/>
            <a:ext cx="1202365" cy="2399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1D86B-7C8C-465F-B0E8-D10FC0504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571750"/>
            <a:ext cx="3581451" cy="26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6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1360BB-1CEE-402C-AFE9-5E5FC845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97" y="623202"/>
            <a:ext cx="6697734" cy="42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7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AD3C9-6758-43C4-933B-1618EE29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971" y="668278"/>
            <a:ext cx="6770282" cy="42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282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Movimientos Mixtos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6909" y="163564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b="1"/>
              <a:t>Movimientos mixtos (migración mixta o flujos mixtos): </a:t>
            </a:r>
            <a:r>
              <a:rPr lang="es-AR"/>
              <a:t>Un movimiento en el que varias </a:t>
            </a:r>
            <a:r>
              <a:rPr lang="es-AR" u="sng"/>
              <a:t>personas viajan juntas</a:t>
            </a:r>
            <a:r>
              <a:rPr lang="es-AR"/>
              <a:t>, por lo general en forma </a:t>
            </a:r>
            <a:r>
              <a:rPr lang="es-AR" u="sng"/>
              <a:t>irregular</a:t>
            </a:r>
            <a:r>
              <a:rPr lang="es-AR"/>
              <a:t>, utilizando las </a:t>
            </a:r>
            <a:r>
              <a:rPr lang="es-AR" u="sng"/>
              <a:t>mismas rutas y medios de transporte</a:t>
            </a:r>
            <a:r>
              <a:rPr lang="es-AR"/>
              <a:t>, pero por </a:t>
            </a:r>
            <a:r>
              <a:rPr lang="es-AR" u="sng"/>
              <a:t>razones diferentes</a:t>
            </a:r>
            <a:r>
              <a:rPr lang="es-AR"/>
              <a:t>. Las personas que viajan como parte de movimientos mixtos tienen </a:t>
            </a:r>
            <a:r>
              <a:rPr lang="es-AR" u="sng"/>
              <a:t>diferentes necesidades y perfiles </a:t>
            </a:r>
            <a:r>
              <a:rPr lang="es-AR"/>
              <a:t>y pueden incluir a solicitantes de asilo, refugiados y refugiadas, personas objeto de trata, niñas y niños no acompañados o separados y migrantes en situación irregular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50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308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Desafíos de Protección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6909" y="163564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Acceso al territorio. Restricciones, cierre de fronteras y acceso limitado al asilo en fronteras. Movimientos irregulares.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Acceso al asilo. Barreras y capacidades de los sistemas de asilo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Irregularidad y acceso alternativas de estadía legal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Detenciones, deportaciones y retornos en condiciones adversas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Limitaciones al acceso a derechos y servicios (salud, educación, protección social)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Riesgos exacerbados: violencia de género, mujeres, niñas, personas LGBTQI y personas con discapacidades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Registro civil, documentación y riesgo de apatridia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Estados: balance enfoque seguridad nacional y control / obligaciones legales hacia personas con necesidades de protección </a:t>
            </a:r>
          </a:p>
        </p:txBody>
      </p:sp>
    </p:spTree>
    <p:extLst>
      <p:ext uri="{BB962C8B-B14F-4D97-AF65-F5344CB8AC3E}">
        <p14:creationId xmlns:p14="http://schemas.microsoft.com/office/powerpoint/2010/main" val="319262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2065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Acciones Clave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5" y="1491630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Apoyar sistemas de gestión de fronteras sensibles a la protección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Promover la cooperación regional y noción de carga compartida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Fomentar el intercambio de buenas prácticas, mayor asistencia, cooperación a través de las fronteras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Apoyar los planes de acción y las estrategias nacionales y regionales para abordar tráfico y trata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Promover soluciones y alternativas de regularización y migración legal para los refugiados (unidad familiar, RST, retorno voluntario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Necesidad de abordar las causas del desplazamiento: promover paz y seguridad, el desarrollo y la sensibilización en países de origen, tránsito y asilo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0513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DF9DA-EB7D-42D7-A338-673D14157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999508"/>
            <a:ext cx="8604448" cy="31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6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555526"/>
            <a:ext cx="216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Mensajes Clave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1011325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419" dirty="0"/>
              <a:t>E</a:t>
            </a:r>
            <a:r>
              <a:rPr lang="es-AR" dirty="0"/>
              <a:t>l Desplazamiento y la movilidad humana en Centroamérica como fenómeno multicausal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Necesidad de abordar las causas raíz del desplazamiento requiere complementar los esfuerzos humanitarios con acciones de desarrollo (superar pobreza, desigualdad, debilidades institucionales)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Las diversas realidades del desplazamiento en Centroamérica plantean desafíos que requieren respuestas diferenciadas de protección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Necesidad de mayores vía que promuevan alternativas de admisión. Enfoque de derechos humanos en la gestión de fronteras y movimientos mixtos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Promover la complementariedad entre la iniciativas que </a:t>
            </a:r>
            <a:r>
              <a:rPr lang="es-AR" dirty="0" err="1"/>
              <a:t>qtienden</a:t>
            </a:r>
            <a:r>
              <a:rPr lang="es-AR" dirty="0"/>
              <a:t> al fenómeno del desplazamiento en Centroamérica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2277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319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Fuentes de Información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5" y="149163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ACNUR, Situación en el Norte de Centroamérica: </a:t>
            </a:r>
            <a:r>
              <a:rPr lang="es-AR" dirty="0">
                <a:hlinkClick r:id="rId3"/>
              </a:rPr>
              <a:t>https://reporting.unhcr.org/ncasituation</a:t>
            </a:r>
            <a:r>
              <a:rPr lang="es-AR" dirty="0"/>
              <a:t>   / </a:t>
            </a:r>
            <a:r>
              <a:rPr lang="es-AR" dirty="0">
                <a:hlinkClick r:id="rId4"/>
              </a:rPr>
              <a:t>https://data2.unhcr.org/en/situations/cam</a:t>
            </a:r>
            <a:r>
              <a:rPr lang="es-AR" dirty="0"/>
              <a:t> </a:t>
            </a:r>
            <a:endParaRPr lang="en-US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Marco Integral Regional para la Protección y Soluciones - MIRPS: </a:t>
            </a:r>
            <a:r>
              <a:rPr lang="es-AR" dirty="0">
                <a:hlinkClick r:id="rId5"/>
              </a:rPr>
              <a:t>https://globalcompactrefugees.org/mirps-es</a:t>
            </a:r>
            <a:r>
              <a:rPr lang="es-AR" dirty="0"/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Panorama de Necesidades Humanitarias (HNO) y Planes de Respuesta Humanitaria (HRP) El Salvador, Guatemala y Honduras: </a:t>
            </a:r>
            <a:r>
              <a:rPr lang="es-AR" dirty="0">
                <a:hlinkClick r:id="rId6"/>
              </a:rPr>
              <a:t>https://www.unocha.org/rolac</a:t>
            </a:r>
            <a:r>
              <a:rPr lang="es-AR" dirty="0"/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/>
              <a:t>Información sobre retornados: </a:t>
            </a:r>
            <a:r>
              <a:rPr lang="es-AR" dirty="0">
                <a:hlinkClick r:id="rId7"/>
              </a:rPr>
              <a:t>https://mic.iom.int/webntmi/descargasoim/</a:t>
            </a:r>
            <a:r>
              <a:rPr lang="es-AR" dirty="0"/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30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FD50A7-E2A9-44D3-87B8-12F0553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03" y="2663586"/>
            <a:ext cx="7905381" cy="1021556"/>
          </a:xfrm>
        </p:spPr>
        <p:txBody>
          <a:bodyPr/>
          <a:lstStyle/>
          <a:p>
            <a:pPr algn="ctr"/>
            <a:r>
              <a:rPr lang="es-419" dirty="0"/>
              <a:t>¡Muchas Gracias!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8F5E7-73BE-4A7D-A583-F0FAD9F63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303" y="495300"/>
            <a:ext cx="7905381" cy="1554780"/>
          </a:xfrm>
        </p:spPr>
        <p:txBody>
          <a:bodyPr>
            <a:normAutofit fontScale="92500" lnSpcReduction="20000"/>
          </a:bodyPr>
          <a:lstStyle/>
          <a:p>
            <a:endParaRPr lang="es-419" dirty="0"/>
          </a:p>
          <a:p>
            <a:r>
              <a:rPr lang="es-419" dirty="0"/>
              <a:t>Juan Pablo Terminiello</a:t>
            </a:r>
          </a:p>
          <a:p>
            <a:r>
              <a:rPr lang="es-419" dirty="0"/>
              <a:t>Oficial Legal Principal</a:t>
            </a:r>
          </a:p>
          <a:p>
            <a:r>
              <a:rPr lang="es-419" dirty="0"/>
              <a:t>ACNUR</a:t>
            </a:r>
          </a:p>
          <a:p>
            <a:r>
              <a:rPr lang="es-419" dirty="0">
                <a:hlinkClick r:id="rId4"/>
              </a:rPr>
              <a:t>terminie@unhcr.org</a:t>
            </a:r>
            <a:r>
              <a:rPr lang="es-419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17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61928" y="2066699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Juan Pablo Terminiello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60735" y="1067713"/>
            <a:ext cx="3816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419" b="1" dirty="0">
                <a:solidFill>
                  <a:srgbClr val="0070C0"/>
                </a:solidFill>
              </a:rPr>
              <a:t>Desplazamiento y Movilidad Humana en Centroamérica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60735" y="2511687"/>
            <a:ext cx="453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chemeClr val="bg1"/>
                </a:solidFill>
              </a:rPr>
              <a:t>Abogado. Magister en Derecho Constitucional y Derechos Humanos. Oficial Legal Principal de la Oficina Regional del ACNUR para las Am</a:t>
            </a:r>
            <a:r>
              <a:rPr lang="es-419" dirty="0" err="1">
                <a:solidFill>
                  <a:schemeClr val="bg1"/>
                </a:solidFill>
              </a:rPr>
              <a:t>éricas</a:t>
            </a:r>
            <a:r>
              <a:rPr lang="es-419" dirty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A540F-0053-4A2D-8582-719CDD7E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67712"/>
            <a:ext cx="2942718" cy="2512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057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338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 DE LA SESIÓN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5" y="1329612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Presentar un panorama actualizado de la situación de movilidad humana y desplazamiento en </a:t>
            </a: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entroamerica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México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Identificar las situaciones y factores que inciden sobre el desplazamiento forzado en y desde Centroamérica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endParaRPr kumimoji="0" lang="es-A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Analizar los riesgos y desafíos de Protección que plantean las diversas situaciones que se verifican en la región: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La situación de solicitantes de asilo y Refugiados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Desplazamiento Interno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“Movimientos Mixtos”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Retornados y Deportados</a:t>
            </a:r>
            <a:endParaRPr kumimoji="0" lang="es-A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5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AC1B1D-73BE-4185-91FB-7ADAD74BC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9542"/>
            <a:ext cx="7776864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336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Consideraciones Iniciales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5" y="1329612"/>
            <a:ext cx="79928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distención de las restricciones de movimiento / fronterizas condujo a un aumento de los movimientos y el desplazamiento dentro y fuera de la región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sz="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violencia continúa siendo un factor que obliga a las personas a desplazarse. Números récord de solicitudes de asilo registradas en México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sz="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Movimientos mixtos / se identifica presencia de nacionalidades no  NCA entre personas en movimientos mixtos (Haitianos, Cubanos)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sz="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Fortalecimiento de la acción estatal para prevenir movimientos mixtos masivos (“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carvanas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”). Mayor presencia e intervención de migraciones / fuerzas seguridad para disuadir “caravanas”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sz="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Mayor Atención y visibilidad a la situación en países del Norte de Centroamérica (enfoque de crisis múltiples con énfasis en dimensión de violencia/desplazamiento)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26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CAB52-F148-4716-828B-7B721D84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771550"/>
            <a:ext cx="5472608" cy="41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1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336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Desplazamiento Forzado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5" y="1329612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Control y accionar del crimen organizado, violencia de pandillas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tasas de violencia y asesinatos en general disminuyeron, pero incrementaron otros delitos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Abandono escolar y mayores riesgos para niños y adolescentes (violencia y reclutamiento)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VSG y Femicidios. Riesgos para las personas LGBTIQ+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Agitación política en un entorno preelectoral (Honduras / Nicaragua)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Crisis agudizada por COVID-19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Impacto de desastres y cambio climático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Inseguridad Alimentaria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21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3E493-0476-46B7-BD05-25F38403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47" y="699542"/>
            <a:ext cx="6840305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6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5" y="13296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1BAF1-E597-4CDB-8D81-59B31CA46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66" y="771550"/>
            <a:ext cx="8122067" cy="42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4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851</Words>
  <Application>Microsoft Office PowerPoint</Application>
  <PresentationFormat>On-screen Show (16:9)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Vincent Paz</dc:creator>
  <cp:lastModifiedBy>Juan Pablo Terminiello</cp:lastModifiedBy>
  <cp:revision>35</cp:revision>
  <dcterms:created xsi:type="dcterms:W3CDTF">2020-06-04T23:33:58Z</dcterms:created>
  <dcterms:modified xsi:type="dcterms:W3CDTF">2021-09-08T20:29:35Z</dcterms:modified>
</cp:coreProperties>
</file>